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Three: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Reliability: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the stability of test scores.</a:t>
            </a:r>
          </a:p>
          <a:p>
            <a:r>
              <a:rPr lang="en-US" dirty="0" smtClean="0"/>
              <a:t>The requisites of a dependable test are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9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Multiple Samples: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samples of students’ performance we take the more reliable will be our assessment of their knowledge and ability. Consequently, the test must be long enough to provide a generous sampling of the areas tested. And it should also contain a wide variety of levels of difficulty.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Standard Conditions: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reliability of a test scores can be assured only if all students take the examinations under identical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Standard Tasks: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must be given the same items or items of equal difficulty. In other words, the tests must be identical so as the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Standard Scoring: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tests must be scored in an identical manner. The scorer should give the same or nearly the same score repeatedly for the same test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09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Practicality: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the usability of assessment.</a:t>
            </a:r>
          </a:p>
          <a:p>
            <a:r>
              <a:rPr lang="en-US" dirty="0" smtClean="0"/>
              <a:t>Two parameters appear to be involved:</a:t>
            </a:r>
          </a:p>
          <a:p>
            <a:r>
              <a:rPr lang="en-US" dirty="0" smtClean="0"/>
              <a:t>1. Economy: The cost in time, money and personnel of administrating a particular test. </a:t>
            </a:r>
          </a:p>
          <a:p>
            <a:r>
              <a:rPr lang="en-US" dirty="0" smtClean="0"/>
              <a:t>2. Ease: The degree of difficulty experienced in administrating and scoring a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5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227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Three:</vt:lpstr>
      <vt:lpstr>2. Reliability:</vt:lpstr>
      <vt:lpstr>a. Multiple Samples:</vt:lpstr>
      <vt:lpstr>b. Standard Conditions:</vt:lpstr>
      <vt:lpstr>c. Standard Tasks:</vt:lpstr>
      <vt:lpstr>d. Standard Scoring:</vt:lpstr>
      <vt:lpstr>3. Practicality: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Three:</dc:title>
  <dc:creator>Balqis</dc:creator>
  <cp:lastModifiedBy>Balqis</cp:lastModifiedBy>
  <cp:revision>2</cp:revision>
  <dcterms:created xsi:type="dcterms:W3CDTF">2006-08-16T00:00:00Z</dcterms:created>
  <dcterms:modified xsi:type="dcterms:W3CDTF">2018-11-14T16:54:20Z</dcterms:modified>
</cp:coreProperties>
</file>